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6" r:id="rId2"/>
    <p:sldId id="266" r:id="rId3"/>
    <p:sldId id="257" r:id="rId4"/>
    <p:sldId id="258" r:id="rId5"/>
    <p:sldId id="262" r:id="rId6"/>
    <p:sldId id="263" r:id="rId7"/>
    <p:sldId id="259" r:id="rId8"/>
    <p:sldId id="260" r:id="rId9"/>
    <p:sldId id="261" r:id="rId10"/>
    <p:sldId id="264" r:id="rId11"/>
    <p:sldId id="267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7200244-6039-48B8-B90B-D812A1FB7DD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4A5E8FE-1E9F-42F4-91D5-6960C0E0B3A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0244-6039-48B8-B90B-D812A1FB7DD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E8FE-1E9F-42F4-91D5-6960C0E0B3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0244-6039-48B8-B90B-D812A1FB7DD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E8FE-1E9F-42F4-91D5-6960C0E0B3A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0244-6039-48B8-B90B-D812A1FB7DD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E8FE-1E9F-42F4-91D5-6960C0E0B3A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7200244-6039-48B8-B90B-D812A1FB7DD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4A5E8FE-1E9F-42F4-91D5-6960C0E0B3A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0244-6039-48B8-B90B-D812A1FB7DD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E8FE-1E9F-42F4-91D5-6960C0E0B3A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0244-6039-48B8-B90B-D812A1FB7DD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E8FE-1E9F-42F4-91D5-6960C0E0B3A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0244-6039-48B8-B90B-D812A1FB7DD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E8FE-1E9F-42F4-91D5-6960C0E0B3A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0244-6039-48B8-B90B-D812A1FB7DD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E8FE-1E9F-42F4-91D5-6960C0E0B3A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0244-6039-48B8-B90B-D812A1FB7DD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E8FE-1E9F-42F4-91D5-6960C0E0B3A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0244-6039-48B8-B90B-D812A1FB7DD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5E8FE-1E9F-42F4-91D5-6960C0E0B3A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7200244-6039-48B8-B90B-D812A1FB7DDD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4A5E8FE-1E9F-42F4-91D5-6960C0E0B3A8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Digitaalne</a:t>
            </a:r>
            <a:r>
              <a:rPr lang="en-US" dirty="0" smtClean="0"/>
              <a:t> </a:t>
            </a:r>
            <a:r>
              <a:rPr lang="en-US" dirty="0" err="1" smtClean="0"/>
              <a:t>fotografeerimine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Õppija nimi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712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00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Источники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85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Спасибо за внимание!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759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Тема презентации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283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42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 (понятие, раскрытие темы)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262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Информация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87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Информация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83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Примеры фотографий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202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Примеры фотографий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53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Примеры фотографий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592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40</TotalTime>
  <Words>32</Words>
  <Application>Microsoft Office PowerPoint</Application>
  <PresentationFormat>On-screen Show (4:3)</PresentationFormat>
  <Paragraphs>13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Origin</vt:lpstr>
      <vt:lpstr>Digitaalne fotografeerimine</vt:lpstr>
      <vt:lpstr>Тема презентации</vt:lpstr>
      <vt:lpstr>Оглавление</vt:lpstr>
      <vt:lpstr>Определение (понятие, раскрытие темы)</vt:lpstr>
      <vt:lpstr>1. Информация</vt:lpstr>
      <vt:lpstr>2. Информация</vt:lpstr>
      <vt:lpstr>Примеры фотографий</vt:lpstr>
      <vt:lpstr>Примеры фотографий</vt:lpstr>
      <vt:lpstr>Примеры фотографий</vt:lpstr>
      <vt:lpstr>Заключение</vt:lpstr>
      <vt:lpstr>Источники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Digitaalne fotografeerimine</dc:title>
  <dc:creator>Jevgenija</dc:creator>
  <cp:lastModifiedBy>Jevgenija</cp:lastModifiedBy>
  <cp:revision>5</cp:revision>
  <dcterms:created xsi:type="dcterms:W3CDTF">2021-04-06T05:00:51Z</dcterms:created>
  <dcterms:modified xsi:type="dcterms:W3CDTF">2021-04-06T10:01:28Z</dcterms:modified>
</cp:coreProperties>
</file>